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96" y="-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0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0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5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0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7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46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1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90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8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8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2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A6549-6FCC-4DAB-95F7-D3AF82E5DD20}" type="datetimeFigureOut">
              <a:rPr lang="ru-RU" smtClean="0"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1D7CA-E1BB-4CD1-AA82-F1B30C54D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6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88475"/>
            <a:ext cx="9144000" cy="9868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преподобного Сергия в становлении государства Российского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65" y="1865013"/>
            <a:ext cx="5945869" cy="40431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усская Церковная Музыка - Песнь Пресвятой Богородице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1563" y="6140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4528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70" y="308757"/>
            <a:ext cx="4737904" cy="588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4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070" y="4753069"/>
            <a:ext cx="10805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Главным духовным подвигом преподобного Сергия явился его огромный вклад в объединение враждующих земель и племен в прообраз единого народа.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7" y="387970"/>
            <a:ext cx="5272889" cy="345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472" y="674601"/>
            <a:ext cx="4421909" cy="2883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9325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279" y="805757"/>
            <a:ext cx="3482165" cy="511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444" y="805758"/>
            <a:ext cx="3175905" cy="511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32027" y="1468648"/>
            <a:ext cx="44452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Сергий «тихими и кроткими словами» мог действовать на самые загрубелые и ожесточённые сердца. Московские государи считали Дмитрия Донского своим небесным покровителем и заступником. А к образу Сергия обращались в тяжелые для России времена.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91" y="916908"/>
            <a:ext cx="4451221" cy="509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97917" y="1756044"/>
            <a:ext cx="43818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Донской отправляясь на эту битву, поехал к Сергию, чтобы помолиться с ним и получить от него благословение. Сергий предрёк ему победу и спасение от смерти и,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отправил с ним двух иноков</a:t>
            </a:r>
          </a:p>
          <a:p>
            <a:pPr algn="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Пересвета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Осляби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83" y="1283593"/>
            <a:ext cx="2350440" cy="282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192" y="1283593"/>
            <a:ext cx="4484325" cy="282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37854" y="4831648"/>
            <a:ext cx="989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Куликовской битвы великий князь стал относиться ещё с большим благоговением к радонежскому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игумену…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850" y="5237058"/>
            <a:ext cx="10719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Троице-Сергиева монастыря, Сергий основал ещё несколько монастырей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 эти обители он поставил настоятелями своих учеников.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50" y="1118445"/>
            <a:ext cx="4791060" cy="294094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40" y="1118445"/>
            <a:ext cx="4765412" cy="294094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7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164" y="551689"/>
            <a:ext cx="3919131" cy="368160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7681" y="4739118"/>
            <a:ext cx="10770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в России будет широко отмечаться юбилей Преподобного Сергия Радонежского — событие общегосударственного значения, соответствующего масштабу этой личности и ее роли в судьбе нашей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30332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169</Words>
  <Application>Microsoft Office PowerPoint</Application>
  <PresentationFormat>Произвольный</PresentationFormat>
  <Paragraphs>10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Роль преподобного Сергия в становлении государства Российского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Анисимов</dc:creator>
  <cp:lastModifiedBy>USER</cp:lastModifiedBy>
  <cp:revision>15</cp:revision>
  <dcterms:created xsi:type="dcterms:W3CDTF">2013-11-10T17:02:43Z</dcterms:created>
  <dcterms:modified xsi:type="dcterms:W3CDTF">2013-11-20T08:18:22Z</dcterms:modified>
</cp:coreProperties>
</file>